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91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30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53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64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522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66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65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428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172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93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307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592025-A042-4276-99C2-4D74E27E6C30}" type="datetimeFigureOut">
              <a:rPr lang="tr-TR" smtClean="0"/>
              <a:t>22.05.2026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B675B0-6C0F-45C4-9011-6F9882E102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58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1288344-C47B-6954-92EF-16FBAA745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7689DC7-4830-E832-CA1F-C606BE60DAF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3099336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A5F8743-0196-7FF5-1014-2E2EA0690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E80ADD63-C671-6800-DC2E-E4FCE059B9D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14182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B5E967B-665A-A164-6033-4C2F8A6E4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DDE0032-D32C-CAE4-DA01-F89D1CC102A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83838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2026-05-22T12:24:17Z</dcterms:created>
  <dcterms:modified xsi:type="dcterms:W3CDTF">2026-05-22T12:25:08Z</dcterms:modified>
</cp:coreProperties>
</file>